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3" r:id="rId3"/>
    <p:sldId id="258" r:id="rId4"/>
    <p:sldId id="273" r:id="rId5"/>
    <p:sldId id="265" r:id="rId6"/>
    <p:sldId id="260" r:id="rId7"/>
    <p:sldId id="259" r:id="rId8"/>
    <p:sldId id="267" r:id="rId9"/>
    <p:sldId id="274" r:id="rId10"/>
    <p:sldId id="276" r:id="rId11"/>
    <p:sldId id="268" r:id="rId12"/>
    <p:sldId id="269" r:id="rId13"/>
    <p:sldId id="270" r:id="rId14"/>
    <p:sldId id="257" r:id="rId15"/>
    <p:sldId id="275" r:id="rId16"/>
    <p:sldId id="256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04D"/>
    <a:srgbClr val="003F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66"/>
    <p:restoredTop sz="94700"/>
  </p:normalViewPr>
  <p:slideViewPr>
    <p:cSldViewPr>
      <p:cViewPr varScale="1">
        <p:scale>
          <a:sx n="135" d="100"/>
          <a:sy n="135" d="100"/>
        </p:scale>
        <p:origin x="1864" y="16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/>
              <a:t>1/26/19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13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/>
              <a:t>1/26/19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07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/>
              <a:t>1/26/19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569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/>
              <a:t>1/26/19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31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/>
              <a:t>1/26/19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35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/>
              <a:t>1/26/19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41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/>
              <a:t>1/26/19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693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/>
              <a:t>1/26/19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023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/>
              <a:t>1/26/19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553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/>
              <a:t>1/26/19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12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/>
              <a:t>1/26/19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98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985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839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274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0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019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6029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327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3411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703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2741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069AA-BEA7-4C4C-9867-63BE3126DF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CA7A-668D-4A8D-AE9B-270011D264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5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069AA-BEA7-4C4C-9867-63BE3126DF06}" type="datetimeFigureOut">
              <a:rPr lang="en-US" smtClean="0"/>
              <a:t>1/26/19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2CA7A-668D-4A8D-AE9B-270011D264B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0ECEE9-4CF7-8043-97E6-CB71D188A52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575" y="6019800"/>
            <a:ext cx="2311053" cy="46733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AD6013E-228B-994F-A7F6-2F562DD99C9A}"/>
              </a:ext>
            </a:extLst>
          </p:cNvPr>
          <p:cNvSpPr/>
          <p:nvPr userDrawn="1"/>
        </p:nvSpPr>
        <p:spPr>
          <a:xfrm>
            <a:off x="304800" y="6019800"/>
            <a:ext cx="6246607" cy="467332"/>
          </a:xfrm>
          <a:prstGeom prst="rect">
            <a:avLst/>
          </a:prstGeom>
          <a:solidFill>
            <a:srgbClr val="003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D52BD5-E115-384D-8BD1-063C74F48986}"/>
              </a:ext>
            </a:extLst>
          </p:cNvPr>
          <p:cNvSpPr/>
          <p:nvPr userDrawn="1"/>
        </p:nvSpPr>
        <p:spPr>
          <a:xfrm>
            <a:off x="300789" y="6210766"/>
            <a:ext cx="6250234" cy="85760"/>
          </a:xfrm>
          <a:prstGeom prst="rect">
            <a:avLst/>
          </a:prstGeom>
          <a:solidFill>
            <a:srgbClr val="D6E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4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069AA-BEA7-4C4C-9867-63BE3126DF0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2CA7A-668D-4A8D-AE9B-270011D264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gg9byUy-V4?feature=oembed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UmaMvfc5YDY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jDMKPruGvOE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WTSMFV1XPA?feature=oembed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CFE62C-DF9F-4844-9816-5F6FCA767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575" y="6019800"/>
            <a:ext cx="2311053" cy="46733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C24F661-0581-BE46-AF24-BA55A1CB2D37}"/>
              </a:ext>
            </a:extLst>
          </p:cNvPr>
          <p:cNvSpPr/>
          <p:nvPr/>
        </p:nvSpPr>
        <p:spPr>
          <a:xfrm>
            <a:off x="304800" y="6019800"/>
            <a:ext cx="6246607" cy="467332"/>
          </a:xfrm>
          <a:prstGeom prst="rect">
            <a:avLst/>
          </a:prstGeom>
          <a:solidFill>
            <a:srgbClr val="003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3AD327-F694-E348-BF49-AC28924B0776}"/>
              </a:ext>
            </a:extLst>
          </p:cNvPr>
          <p:cNvSpPr/>
          <p:nvPr/>
        </p:nvSpPr>
        <p:spPr>
          <a:xfrm>
            <a:off x="300789" y="6210766"/>
            <a:ext cx="6250234" cy="85760"/>
          </a:xfrm>
          <a:prstGeom prst="rect">
            <a:avLst/>
          </a:prstGeom>
          <a:solidFill>
            <a:srgbClr val="D6E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A2A3E5-4E16-1044-A3B0-1AE13C276CE8}"/>
              </a:ext>
            </a:extLst>
          </p:cNvPr>
          <p:cNvSpPr txBox="1"/>
          <p:nvPr/>
        </p:nvSpPr>
        <p:spPr>
          <a:xfrm>
            <a:off x="300789" y="1600200"/>
            <a:ext cx="84622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2019 </a:t>
            </a:r>
            <a:r>
              <a:rPr lang="en-US" sz="24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YoungLife</a:t>
            </a:r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North Louisiana</a:t>
            </a:r>
          </a:p>
          <a:p>
            <a:pPr algn="ctr"/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Leadership Roundup</a:t>
            </a:r>
          </a:p>
          <a:p>
            <a:pPr algn="ctr"/>
            <a:endParaRPr lang="en-US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Committee Training</a:t>
            </a:r>
          </a:p>
          <a:p>
            <a:pPr algn="ctr"/>
            <a:endParaRPr lang="en-US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r>
              <a:rPr lang="en-US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January 26, 2019</a:t>
            </a:r>
          </a:p>
        </p:txBody>
      </p:sp>
    </p:spTree>
    <p:extLst>
      <p:ext uri="{BB962C8B-B14F-4D97-AF65-F5344CB8AC3E}">
        <p14:creationId xmlns:p14="http://schemas.microsoft.com/office/powerpoint/2010/main" val="1694324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ffice Space (3/5) Movie CLIP - Motivation Problems (1999) HD">
            <a:hlinkClick r:id="" action="ppaction://media"/>
            <a:hlinkHover r:id="" action="ppaction://ole?verb=0"/>
            <a:extLst>
              <a:ext uri="{FF2B5EF4-FFF2-40B4-BE49-F238E27FC236}">
                <a16:creationId xmlns:a16="http://schemas.microsoft.com/office/drawing/2014/main" id="{FE34D704-FCC7-FA4B-8190-670861A9209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72533" y="742950"/>
            <a:ext cx="8161867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6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4F6DD-E6D6-DA4D-8218-7E7129F4D555}"/>
              </a:ext>
            </a:extLst>
          </p:cNvPr>
          <p:cNvSpPr txBox="1"/>
          <p:nvPr/>
        </p:nvSpPr>
        <p:spPr>
          <a:xfrm>
            <a:off x="495300" y="2967335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What’s your motivation for being on YL Committee?</a:t>
            </a:r>
          </a:p>
        </p:txBody>
      </p:sp>
    </p:spTree>
    <p:extLst>
      <p:ext uri="{BB962C8B-B14F-4D97-AF65-F5344CB8AC3E}">
        <p14:creationId xmlns:p14="http://schemas.microsoft.com/office/powerpoint/2010/main" val="3811748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mmittee Profile: The Parent">
            <a:hlinkClick r:id="" action="ppaction://media"/>
            <a:extLst>
              <a:ext uri="{FF2B5EF4-FFF2-40B4-BE49-F238E27FC236}">
                <a16:creationId xmlns:a16="http://schemas.microsoft.com/office/drawing/2014/main" id="{AD595FA0-BA38-5540-8EB7-8AA7B44329B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7067" y="685800"/>
            <a:ext cx="8602133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58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mmittee Profile: Small Business Owner">
            <a:hlinkClick r:id="" action="ppaction://media"/>
            <a:extLst>
              <a:ext uri="{FF2B5EF4-FFF2-40B4-BE49-F238E27FC236}">
                <a16:creationId xmlns:a16="http://schemas.microsoft.com/office/drawing/2014/main" id="{96D2AF32-3623-FA41-92A0-F49DF7E04CC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7067" y="457200"/>
            <a:ext cx="8665633" cy="487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2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mmittee Profile: Committee Chair">
            <a:hlinkClick r:id="" action="ppaction://media"/>
            <a:extLst>
              <a:ext uri="{FF2B5EF4-FFF2-40B4-BE49-F238E27FC236}">
                <a16:creationId xmlns:a16="http://schemas.microsoft.com/office/drawing/2014/main" id="{C5794B98-18F0-9D48-9F05-26ECD500437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" y="447675"/>
            <a:ext cx="8763000" cy="492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5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4F6DD-E6D6-DA4D-8218-7E7129F4D555}"/>
              </a:ext>
            </a:extLst>
          </p:cNvPr>
          <p:cNvSpPr txBox="1"/>
          <p:nvPr/>
        </p:nvSpPr>
        <p:spPr>
          <a:xfrm>
            <a:off x="495300" y="2967335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What’s your motivation for being on YL Committee?</a:t>
            </a:r>
          </a:p>
        </p:txBody>
      </p:sp>
    </p:spTree>
    <p:extLst>
      <p:ext uri="{BB962C8B-B14F-4D97-AF65-F5344CB8AC3E}">
        <p14:creationId xmlns:p14="http://schemas.microsoft.com/office/powerpoint/2010/main" val="538359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4F6DD-E6D6-DA4D-8218-7E7129F4D555}"/>
              </a:ext>
            </a:extLst>
          </p:cNvPr>
          <p:cNvSpPr txBox="1"/>
          <p:nvPr/>
        </p:nvSpPr>
        <p:spPr>
          <a:xfrm>
            <a:off x="495300" y="2133600"/>
            <a:ext cx="8153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For “everyone who calls on the name of the Lord will be saved.” </a:t>
            </a:r>
          </a:p>
          <a:p>
            <a:pPr algn="ctr"/>
            <a:r>
              <a:rPr lang="en-US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How then will they call on Him in whom they have not believed? </a:t>
            </a:r>
          </a:p>
          <a:p>
            <a:pPr algn="ctr"/>
            <a:r>
              <a:rPr lang="en-US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And how are they to believe in Him of whom they have never heard? And how are they to hear without someone preaching?</a:t>
            </a:r>
          </a:p>
          <a:p>
            <a:pPr algn="ctr"/>
            <a:endParaRPr lang="en-US" sz="24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r>
              <a:rPr lang="en-US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Romans 10:13-14</a:t>
            </a:r>
          </a:p>
        </p:txBody>
      </p:sp>
    </p:spTree>
    <p:extLst>
      <p:ext uri="{BB962C8B-B14F-4D97-AF65-F5344CB8AC3E}">
        <p14:creationId xmlns:p14="http://schemas.microsoft.com/office/powerpoint/2010/main" val="2033703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4F6DD-E6D6-DA4D-8218-7E7129F4D555}"/>
              </a:ext>
            </a:extLst>
          </p:cNvPr>
          <p:cNvSpPr txBox="1"/>
          <p:nvPr/>
        </p:nvSpPr>
        <p:spPr>
          <a:xfrm>
            <a:off x="495300" y="1600200"/>
            <a:ext cx="8153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Committee Purpose Statement</a:t>
            </a:r>
          </a:p>
          <a:p>
            <a:pPr algn="ctr"/>
            <a:endParaRPr lang="en-US" sz="24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r>
              <a:rPr lang="en-US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Our purpose is to actively support the ministry of Young Life</a:t>
            </a:r>
          </a:p>
          <a:p>
            <a:pPr algn="ctr"/>
            <a:r>
              <a:rPr lang="en-US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Through fundraising, securing administrative resources,</a:t>
            </a:r>
          </a:p>
          <a:p>
            <a:pPr algn="ctr"/>
            <a:r>
              <a:rPr lang="en-US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and encouraging staff and volunteers.</a:t>
            </a:r>
          </a:p>
          <a:p>
            <a:pPr algn="ctr"/>
            <a:endParaRPr lang="en-US" sz="24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r>
              <a:rPr lang="en-US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We will protect the integrity of the ministry, ensure</a:t>
            </a:r>
          </a:p>
          <a:p>
            <a:pPr algn="ctr"/>
            <a:r>
              <a:rPr lang="en-US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fiscal responsibility, and pray for the spiritual strength of the leadership.</a:t>
            </a:r>
          </a:p>
        </p:txBody>
      </p:sp>
    </p:spTree>
    <p:extLst>
      <p:ext uri="{BB962C8B-B14F-4D97-AF65-F5344CB8AC3E}">
        <p14:creationId xmlns:p14="http://schemas.microsoft.com/office/powerpoint/2010/main" val="2245440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4F6DD-E6D6-DA4D-8218-7E7129F4D555}"/>
              </a:ext>
            </a:extLst>
          </p:cNvPr>
          <p:cNvSpPr txBox="1"/>
          <p:nvPr/>
        </p:nvSpPr>
        <p:spPr>
          <a:xfrm>
            <a:off x="495300" y="990600"/>
            <a:ext cx="8153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Assessment of your committees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Strengths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Weaknesses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Opportunities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Threats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Your role</a:t>
            </a:r>
          </a:p>
          <a:p>
            <a:endParaRPr lang="en-US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endParaRPr lang="en-US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83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4F6DD-E6D6-DA4D-8218-7E7129F4D555}"/>
              </a:ext>
            </a:extLst>
          </p:cNvPr>
          <p:cNvSpPr txBox="1"/>
          <p:nvPr/>
        </p:nvSpPr>
        <p:spPr>
          <a:xfrm>
            <a:off x="495300" y="990600"/>
            <a:ext cx="8153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Working Session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What does your committee need most from you?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What does your staff need most?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What do your leaders need most?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What are your challenges to meeting those needs?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How can you overcome those challenges?</a:t>
            </a:r>
          </a:p>
          <a:p>
            <a:endParaRPr lang="en-US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endParaRPr lang="en-US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131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4F6DD-E6D6-DA4D-8218-7E7129F4D555}"/>
              </a:ext>
            </a:extLst>
          </p:cNvPr>
          <p:cNvSpPr txBox="1"/>
          <p:nvPr/>
        </p:nvSpPr>
        <p:spPr>
          <a:xfrm>
            <a:off x="495300" y="2967335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Break</a:t>
            </a:r>
          </a:p>
        </p:txBody>
      </p:sp>
    </p:spTree>
    <p:extLst>
      <p:ext uri="{BB962C8B-B14F-4D97-AF65-F5344CB8AC3E}">
        <p14:creationId xmlns:p14="http://schemas.microsoft.com/office/powerpoint/2010/main" val="109988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381000"/>
            <a:ext cx="8229600" cy="1066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800" b="1"/>
              <a:t>CHARACTERISTICS OF  EFFECTIVE COMMITTEES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36744" y="1752600"/>
            <a:ext cx="7970838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Are built on the right foundation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Have goals and action plans for success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Are structured to accomplish goals and plans and support the ministry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Ensure adequate financial support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Understand authority and decision making in YL 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Plan and hold effective meetings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Appreciate, celebrate, and say thanks 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Evaluate themselves</a:t>
            </a:r>
          </a:p>
          <a:p>
            <a:pPr marL="2209800" marR="0" lvl="4" indent="-381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onotype Sorts" pitchFamily="2" charset="2"/>
              <a:buAutoNum type="arabicPeriod"/>
              <a:tabLst/>
              <a:defRPr/>
            </a:pPr>
            <a:endParaRPr kumimoji="0" lang="en-US" alt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513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4F6DD-E6D6-DA4D-8218-7E7129F4D555}"/>
              </a:ext>
            </a:extLst>
          </p:cNvPr>
          <p:cNvSpPr txBox="1"/>
          <p:nvPr/>
        </p:nvSpPr>
        <p:spPr>
          <a:xfrm>
            <a:off x="495300" y="2967335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Commitments and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3241789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304800"/>
            <a:ext cx="9144000" cy="1371600"/>
          </a:xfrm>
          <a:prstGeom prst="rect">
            <a:avLst/>
          </a:prstGeom>
          <a:solidFill>
            <a:srgbClr val="FFFFFF"/>
          </a:solidFill>
          <a:ln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TRADITIONAL STRUCTURE WITH SUBCOMMITTEES</a:t>
            </a: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1143000" y="1600200"/>
            <a:ext cx="6934201" cy="4191000"/>
            <a:chOff x="1152" y="1536"/>
            <a:chExt cx="4368" cy="2640"/>
          </a:xfrm>
        </p:grpSpPr>
        <p:sp>
          <p:nvSpPr>
            <p:cNvPr id="10" name="Oval 4"/>
            <p:cNvSpPr>
              <a:spLocks noChangeArrowheads="1"/>
            </p:cNvSpPr>
            <p:nvPr/>
          </p:nvSpPr>
          <p:spPr bwMode="auto">
            <a:xfrm>
              <a:off x="4464" y="1536"/>
              <a:ext cx="1008" cy="1008"/>
            </a:xfrm>
            <a:prstGeom prst="ellipse">
              <a:avLst/>
            </a:prstGeom>
            <a:solidFill>
              <a:srgbClr val="003F5D"/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 eaLnBrk="0" hangingPunct="0"/>
              <a:endParaRPr lang="en-US" altLang="en-US" sz="4800" b="1"/>
            </a:p>
          </p:txBody>
        </p:sp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1152" y="1680"/>
              <a:ext cx="1008" cy="1008"/>
            </a:xfrm>
            <a:prstGeom prst="ellipse">
              <a:avLst/>
            </a:prstGeom>
            <a:solidFill>
              <a:srgbClr val="003F5D"/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1400" dirty="0">
                  <a:solidFill>
                    <a:srgbClr val="D6E04D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Events </a:t>
              </a:r>
            </a:p>
            <a:p>
              <a:pPr algn="ctr" eaLnBrk="0" hangingPunct="0"/>
              <a:r>
                <a:rPr lang="en-US" altLang="en-US" sz="1400" dirty="0">
                  <a:solidFill>
                    <a:srgbClr val="D6E04D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SUB-COMMITTEE</a:t>
              </a:r>
            </a:p>
          </p:txBody>
        </p:sp>
        <p:sp>
          <p:nvSpPr>
            <p:cNvPr id="12" name="Oval 6"/>
            <p:cNvSpPr>
              <a:spLocks noChangeArrowheads="1"/>
            </p:cNvSpPr>
            <p:nvPr/>
          </p:nvSpPr>
          <p:spPr bwMode="auto">
            <a:xfrm>
              <a:off x="4512" y="2976"/>
              <a:ext cx="1008" cy="1008"/>
            </a:xfrm>
            <a:prstGeom prst="ellipse">
              <a:avLst/>
            </a:prstGeom>
            <a:solidFill>
              <a:srgbClr val="003F5D"/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 eaLnBrk="0" hangingPunct="0"/>
              <a:endParaRPr lang="en-US" altLang="en-US" sz="4800" b="1"/>
            </a:p>
          </p:txBody>
        </p:sp>
        <p:sp>
          <p:nvSpPr>
            <p:cNvPr id="13" name="Oval 7"/>
            <p:cNvSpPr>
              <a:spLocks noChangeArrowheads="1"/>
            </p:cNvSpPr>
            <p:nvPr/>
          </p:nvSpPr>
          <p:spPr bwMode="auto">
            <a:xfrm>
              <a:off x="1152" y="3168"/>
              <a:ext cx="1008" cy="1008"/>
            </a:xfrm>
            <a:prstGeom prst="ellipse">
              <a:avLst/>
            </a:prstGeom>
            <a:solidFill>
              <a:srgbClr val="003F5D"/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1400" dirty="0">
                  <a:solidFill>
                    <a:srgbClr val="D6E04D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Prayer-</a:t>
              </a:r>
            </a:p>
            <a:p>
              <a:pPr algn="ctr" eaLnBrk="0" hangingPunct="0"/>
              <a:r>
                <a:rPr lang="en-US" altLang="en-US" sz="1400" dirty="0">
                  <a:solidFill>
                    <a:srgbClr val="D6E04D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Communication</a:t>
              </a:r>
            </a:p>
            <a:p>
              <a:pPr algn="ctr" eaLnBrk="0" hangingPunct="0"/>
              <a:r>
                <a:rPr lang="en-US" altLang="en-US" sz="1400" dirty="0">
                  <a:solidFill>
                    <a:srgbClr val="D6E04D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SUB-COMMITTEE</a:t>
              </a:r>
            </a:p>
          </p:txBody>
        </p:sp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2592" y="2208"/>
              <a:ext cx="1440" cy="1440"/>
            </a:xfrm>
            <a:prstGeom prst="ellipse">
              <a:avLst/>
            </a:prstGeom>
            <a:solidFill>
              <a:srgbClr val="003F5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 sz="4800" b="1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 flipV="1">
              <a:off x="4032" y="3168"/>
              <a:ext cx="48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 flipH="1">
              <a:off x="3984" y="2304"/>
              <a:ext cx="48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 flipV="1">
              <a:off x="2160" y="3264"/>
              <a:ext cx="48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>
              <a:off x="2112" y="2352"/>
              <a:ext cx="52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3"/>
            <p:cNvSpPr txBox="1">
              <a:spLocks noChangeArrowheads="1"/>
            </p:cNvSpPr>
            <p:nvPr/>
          </p:nvSpPr>
          <p:spPr bwMode="auto">
            <a:xfrm>
              <a:off x="2885" y="2791"/>
              <a:ext cx="83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en-US" b="1" dirty="0">
                  <a:solidFill>
                    <a:srgbClr val="D6E04D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COMMITTEE</a:t>
              </a:r>
              <a:endParaRPr lang="en-US" altLang="en-US" sz="1400" b="1" dirty="0">
                <a:solidFill>
                  <a:srgbClr val="D6E04D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4538" y="1872"/>
              <a:ext cx="89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en-US" sz="1400" dirty="0">
                  <a:solidFill>
                    <a:srgbClr val="D6E04D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Leader Care </a:t>
              </a:r>
            </a:p>
            <a:p>
              <a:pPr algn="ctr" eaLnBrk="0" hangingPunct="0"/>
              <a:r>
                <a:rPr lang="en-US" altLang="en-US" sz="1400" dirty="0">
                  <a:solidFill>
                    <a:srgbClr val="D6E04D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SUB-COMMITTEE</a:t>
              </a:r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4500" y="3264"/>
              <a:ext cx="1020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en-US" sz="1400" dirty="0">
                  <a:solidFill>
                    <a:srgbClr val="D6E04D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IDT</a:t>
              </a:r>
            </a:p>
            <a:p>
              <a:pPr algn="ctr" eaLnBrk="0" hangingPunct="0"/>
              <a:r>
                <a:rPr lang="en-US" altLang="en-US" sz="1400" dirty="0">
                  <a:solidFill>
                    <a:srgbClr val="D6E04D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Investor Development</a:t>
              </a:r>
            </a:p>
            <a:p>
              <a:pPr algn="ctr" eaLnBrk="0" hangingPunct="0"/>
              <a:r>
                <a:rPr lang="en-US" altLang="en-US" sz="1400" dirty="0">
                  <a:solidFill>
                    <a:srgbClr val="D6E04D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Team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182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4F6DD-E6D6-DA4D-8218-7E7129F4D555}"/>
              </a:ext>
            </a:extLst>
          </p:cNvPr>
          <p:cNvSpPr txBox="1"/>
          <p:nvPr/>
        </p:nvSpPr>
        <p:spPr>
          <a:xfrm>
            <a:off x="495300" y="2967335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Questions &amp; Key Takeaways</a:t>
            </a:r>
          </a:p>
        </p:txBody>
      </p:sp>
    </p:spTree>
    <p:extLst>
      <p:ext uri="{BB962C8B-B14F-4D97-AF65-F5344CB8AC3E}">
        <p14:creationId xmlns:p14="http://schemas.microsoft.com/office/powerpoint/2010/main" val="2314759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CFE62C-DF9F-4844-9816-5F6FCA767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575" y="6019800"/>
            <a:ext cx="2311053" cy="46733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C24F661-0581-BE46-AF24-BA55A1CB2D37}"/>
              </a:ext>
            </a:extLst>
          </p:cNvPr>
          <p:cNvSpPr/>
          <p:nvPr/>
        </p:nvSpPr>
        <p:spPr>
          <a:xfrm>
            <a:off x="304800" y="6019800"/>
            <a:ext cx="6246607" cy="467332"/>
          </a:xfrm>
          <a:prstGeom prst="rect">
            <a:avLst/>
          </a:prstGeom>
          <a:solidFill>
            <a:srgbClr val="003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3AD327-F694-E348-BF49-AC28924B0776}"/>
              </a:ext>
            </a:extLst>
          </p:cNvPr>
          <p:cNvSpPr/>
          <p:nvPr/>
        </p:nvSpPr>
        <p:spPr>
          <a:xfrm>
            <a:off x="300789" y="6210766"/>
            <a:ext cx="6250234" cy="85760"/>
          </a:xfrm>
          <a:prstGeom prst="rect">
            <a:avLst/>
          </a:prstGeom>
          <a:solidFill>
            <a:srgbClr val="D6E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A2A3E5-4E16-1044-A3B0-1AE13C276CE8}"/>
              </a:ext>
            </a:extLst>
          </p:cNvPr>
          <p:cNvSpPr txBox="1"/>
          <p:nvPr/>
        </p:nvSpPr>
        <p:spPr>
          <a:xfrm>
            <a:off x="300789" y="1600200"/>
            <a:ext cx="84622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2019 </a:t>
            </a:r>
            <a:r>
              <a:rPr lang="en-US" sz="24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YoungLife</a:t>
            </a:r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North Louisiana</a:t>
            </a:r>
          </a:p>
          <a:p>
            <a:pPr algn="ctr"/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Leadership Roundup</a:t>
            </a:r>
          </a:p>
          <a:p>
            <a:pPr algn="ctr"/>
            <a:endParaRPr lang="en-US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Committee Training</a:t>
            </a:r>
          </a:p>
          <a:p>
            <a:pPr algn="ctr"/>
            <a:endParaRPr lang="en-US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r>
              <a:rPr lang="en-US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January 26, 2019</a:t>
            </a:r>
          </a:p>
        </p:txBody>
      </p:sp>
    </p:spTree>
    <p:extLst>
      <p:ext uri="{BB962C8B-B14F-4D97-AF65-F5344CB8AC3E}">
        <p14:creationId xmlns:p14="http://schemas.microsoft.com/office/powerpoint/2010/main" val="2972693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2003</TotalTime>
  <Words>277</Words>
  <Application>Microsoft Macintosh PowerPoint</Application>
  <PresentationFormat>On-screen Show (4:3)</PresentationFormat>
  <Paragraphs>63</Paragraphs>
  <Slides>17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Arial Narrow</vt:lpstr>
      <vt:lpstr>Calibri</vt:lpstr>
      <vt:lpstr>Monotype Sorts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Jud</dc:creator>
  <cp:lastModifiedBy>Microsoft Office User</cp:lastModifiedBy>
  <cp:revision>22</cp:revision>
  <dcterms:created xsi:type="dcterms:W3CDTF">2014-05-01T22:51:59Z</dcterms:created>
  <dcterms:modified xsi:type="dcterms:W3CDTF">2019-01-27T18:50:37Z</dcterms:modified>
</cp:coreProperties>
</file>